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69" r:id="rId3"/>
    <p:sldId id="275" r:id="rId4"/>
    <p:sldId id="265" r:id="rId5"/>
    <p:sldId id="280" r:id="rId6"/>
    <p:sldId id="291" r:id="rId7"/>
    <p:sldId id="293" r:id="rId8"/>
    <p:sldId id="283" r:id="rId9"/>
    <p:sldId id="263" r:id="rId10"/>
    <p:sldId id="285" r:id="rId11"/>
    <p:sldId id="281" r:id="rId12"/>
    <p:sldId id="264" r:id="rId13"/>
    <p:sldId id="278" r:id="rId14"/>
    <p:sldId id="279" r:id="rId15"/>
    <p:sldId id="282" r:id="rId16"/>
    <p:sldId id="284" r:id="rId17"/>
    <p:sldId id="286" r:id="rId18"/>
    <p:sldId id="287" r:id="rId19"/>
    <p:sldId id="288" r:id="rId20"/>
    <p:sldId id="290" r:id="rId21"/>
    <p:sldId id="294" r:id="rId22"/>
    <p:sldId id="295" r:id="rId23"/>
    <p:sldId id="289" r:id="rId24"/>
    <p:sldId id="292" r:id="rId2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FFF"/>
    <a:srgbClr val="FF9E25"/>
    <a:srgbClr val="0000FF"/>
    <a:srgbClr val="4DA72E"/>
    <a:srgbClr val="C00000"/>
    <a:srgbClr val="10AEFD"/>
    <a:srgbClr val="DB9758"/>
    <a:srgbClr val="F71252"/>
    <a:srgbClr val="119D58"/>
    <a:srgbClr val="698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9"/>
    <p:restoredTop sz="94719"/>
  </p:normalViewPr>
  <p:slideViewPr>
    <p:cSldViewPr snapToGrid="0" showGuides="1">
      <p:cViewPr>
        <p:scale>
          <a:sx n="95" d="100"/>
          <a:sy n="95" d="100"/>
        </p:scale>
        <p:origin x="3496" y="576"/>
      </p:cViewPr>
      <p:guideLst>
        <p:guide orient="horz" pos="18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5651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31/07/2024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2.e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5" Type="http://schemas.openxmlformats.org/officeDocument/2006/relationships/image" Target="../media/image6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Relationship Id="rId14" Type="http://schemas.openxmlformats.org/officeDocument/2006/relationships/image" Target="../media/image5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22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20.emf"/><Relationship Id="rId5" Type="http://schemas.openxmlformats.org/officeDocument/2006/relationships/image" Target="../media/image11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22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20.emf"/><Relationship Id="rId5" Type="http://schemas.openxmlformats.org/officeDocument/2006/relationships/image" Target="../media/image11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5B429-A87F-442B-D4AD-F44B8D870D4F}"/>
              </a:ext>
            </a:extLst>
          </p:cNvPr>
          <p:cNvSpPr txBox="1"/>
          <p:nvPr/>
        </p:nvSpPr>
        <p:spPr>
          <a:xfrm>
            <a:off x="1923068" y="1117677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77F6-6615-AA9A-EDE4-9AFE0E65CC01}"/>
              </a:ext>
            </a:extLst>
          </p:cNvPr>
          <p:cNvSpPr txBox="1"/>
          <p:nvPr/>
        </p:nvSpPr>
        <p:spPr>
          <a:xfrm>
            <a:off x="1875831" y="3552719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6052C9-5E07-977D-6008-DDF81E4B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7" t="13836" r="29648" b="76536"/>
          <a:stretch/>
        </p:blipFill>
        <p:spPr>
          <a:xfrm>
            <a:off x="1255986" y="3996559"/>
            <a:ext cx="762537" cy="26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B5AA6-D9CC-91A2-33EF-2740517C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1" t="12615" r="48263" b="10552"/>
          <a:stretch/>
        </p:blipFill>
        <p:spPr>
          <a:xfrm>
            <a:off x="1255986" y="977462"/>
            <a:ext cx="2002635" cy="3019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C094E-A873-B3C1-8596-8FDC7A2A0105}"/>
              </a:ext>
            </a:extLst>
          </p:cNvPr>
          <p:cNvSpPr txBox="1"/>
          <p:nvPr/>
        </p:nvSpPr>
        <p:spPr>
          <a:xfrm>
            <a:off x="1991289" y="92541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1</a:t>
            </a:r>
            <a:endParaRPr lang="en-DK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4322-3850-52B2-D03F-1AAD7DCF525C}"/>
              </a:ext>
            </a:extLst>
          </p:cNvPr>
          <p:cNvSpPr txBox="1"/>
          <p:nvPr/>
        </p:nvSpPr>
        <p:spPr>
          <a:xfrm>
            <a:off x="1981265" y="119749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2</a:t>
            </a:r>
            <a:endParaRPr lang="en-DK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BD76-D2BE-8C88-0F33-C828AADB05C2}"/>
              </a:ext>
            </a:extLst>
          </p:cNvPr>
          <p:cNvSpPr txBox="1"/>
          <p:nvPr/>
        </p:nvSpPr>
        <p:spPr>
          <a:xfrm>
            <a:off x="1991289" y="1796082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3</a:t>
            </a:r>
            <a:endParaRPr lang="en-DK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9443-A01E-DB52-05D8-A16A8A796E3D}"/>
              </a:ext>
            </a:extLst>
          </p:cNvPr>
          <p:cNvSpPr txBox="1"/>
          <p:nvPr/>
        </p:nvSpPr>
        <p:spPr>
          <a:xfrm>
            <a:off x="1991289" y="245852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4</a:t>
            </a:r>
            <a:endParaRPr lang="en-DK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9266A-26CB-AE43-A067-3CAC2F031FB5}"/>
              </a:ext>
            </a:extLst>
          </p:cNvPr>
          <p:cNvSpPr txBox="1"/>
          <p:nvPr/>
        </p:nvSpPr>
        <p:spPr>
          <a:xfrm>
            <a:off x="1981265" y="329050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5</a:t>
            </a:r>
            <a:endParaRPr lang="en-DK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DC95C-416B-65E2-2EA2-663D3A52B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3" t="5542" r="41083" b="5035"/>
          <a:stretch/>
        </p:blipFill>
        <p:spPr>
          <a:xfrm>
            <a:off x="5667090" y="880353"/>
            <a:ext cx="2450998" cy="3948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E81B-1EE4-75F7-4EBE-E8418DFCE117}"/>
              </a:ext>
            </a:extLst>
          </p:cNvPr>
          <p:cNvSpPr txBox="1"/>
          <p:nvPr/>
        </p:nvSpPr>
        <p:spPr>
          <a:xfrm>
            <a:off x="3046199" y="3355588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86BE1-073A-D4BF-9FFB-CCDE9230525C}"/>
              </a:ext>
            </a:extLst>
          </p:cNvPr>
          <p:cNvSpPr/>
          <p:nvPr/>
        </p:nvSpPr>
        <p:spPr>
          <a:xfrm>
            <a:off x="1290415" y="4242360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80949-8C7C-F283-B289-FEB2C59C4137}"/>
              </a:ext>
            </a:extLst>
          </p:cNvPr>
          <p:cNvSpPr txBox="1"/>
          <p:nvPr/>
        </p:nvSpPr>
        <p:spPr>
          <a:xfrm>
            <a:off x="1274877" y="4195033"/>
            <a:ext cx="95410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active on S-type monophenols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1B6F87-6EB2-3B57-A957-2510BCF6989D}"/>
              </a:ext>
            </a:extLst>
          </p:cNvPr>
          <p:cNvSpPr/>
          <p:nvPr/>
        </p:nvSpPr>
        <p:spPr>
          <a:xfrm>
            <a:off x="1293262" y="4317846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1F6F4-61BF-1C23-4C64-E56156608890}"/>
              </a:ext>
            </a:extLst>
          </p:cNvPr>
          <p:cNvSpPr txBox="1"/>
          <p:nvPr/>
        </p:nvSpPr>
        <p:spPr>
          <a:xfrm>
            <a:off x="1277724" y="4270519"/>
            <a:ext cx="96212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tested on S-type monophenols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78AF7-C9AF-EF52-E6C1-1605C0FCB0F6}"/>
              </a:ext>
            </a:extLst>
          </p:cNvPr>
          <p:cNvSpPr txBox="1"/>
          <p:nvPr/>
        </p:nvSpPr>
        <p:spPr>
          <a:xfrm>
            <a:off x="1215702" y="4182310"/>
            <a:ext cx="2135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5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05E66-4E47-4FB9-51B2-96AB165331CE}"/>
              </a:ext>
            </a:extLst>
          </p:cNvPr>
          <p:cNvSpPr txBox="1"/>
          <p:nvPr/>
        </p:nvSpPr>
        <p:spPr>
          <a:xfrm>
            <a:off x="3046198" y="983549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329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60482" y="5826393"/>
            <a:ext cx="9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E04FA-080F-DCAB-F138-AFF5089B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57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5846A-6D52-728B-7CE3-9332A706E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6" t="3896" r="79939" b="36479"/>
          <a:stretch/>
        </p:blipFill>
        <p:spPr>
          <a:xfrm>
            <a:off x="5886597" y="152418"/>
            <a:ext cx="960731" cy="63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C374F9F5-94F1-41A7-D707-C9D40763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74" y="114300"/>
            <a:ext cx="8896341" cy="67753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22376" y="5753116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02474" y="5028854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32980" y="4302029"/>
            <a:ext cx="531605" cy="5893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74183" y="2803930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8105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17557" y="4302029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0110" y="5018507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6806" y="2810855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E1B7F8-4957-A5C9-2BA3-BCC3F77B7202}"/>
              </a:ext>
            </a:extLst>
          </p:cNvPr>
          <p:cNvCxnSpPr>
            <a:cxnSpLocks/>
          </p:cNvCxnSpPr>
          <p:nvPr/>
        </p:nvCxnSpPr>
        <p:spPr>
          <a:xfrm flipH="1">
            <a:off x="3076655" y="4285470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76655" y="5028854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66972" y="281856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FD9891-F290-6263-9A92-1F1693F2E5FD}"/>
              </a:ext>
            </a:extLst>
          </p:cNvPr>
          <p:cNvCxnSpPr>
            <a:cxnSpLocks/>
          </p:cNvCxnSpPr>
          <p:nvPr/>
        </p:nvCxnSpPr>
        <p:spPr>
          <a:xfrm flipV="1">
            <a:off x="6690643" y="2818242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307823-0A02-07A6-3C20-2CE3062AF3E2}"/>
              </a:ext>
            </a:extLst>
          </p:cNvPr>
          <p:cNvCxnSpPr>
            <a:cxnSpLocks/>
          </p:cNvCxnSpPr>
          <p:nvPr/>
        </p:nvCxnSpPr>
        <p:spPr>
          <a:xfrm flipV="1">
            <a:off x="7249750" y="283146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027D4F-77FE-1F68-F592-CAEC13C93091}"/>
              </a:ext>
            </a:extLst>
          </p:cNvPr>
          <p:cNvCxnSpPr>
            <a:cxnSpLocks/>
          </p:cNvCxnSpPr>
          <p:nvPr/>
        </p:nvCxnSpPr>
        <p:spPr>
          <a:xfrm flipV="1">
            <a:off x="7393157" y="2818242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703917" y="4289493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3E0D0F-09C3-C123-4FB1-38815152E3BA}"/>
              </a:ext>
            </a:extLst>
          </p:cNvPr>
          <p:cNvCxnSpPr>
            <a:cxnSpLocks/>
          </p:cNvCxnSpPr>
          <p:nvPr/>
        </p:nvCxnSpPr>
        <p:spPr>
          <a:xfrm>
            <a:off x="6820179" y="4303398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397095" y="501978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4BA88F-291D-82F4-754B-1FC0B4C61797}"/>
              </a:ext>
            </a:extLst>
          </p:cNvPr>
          <p:cNvCxnSpPr>
            <a:cxnSpLocks/>
          </p:cNvCxnSpPr>
          <p:nvPr/>
        </p:nvCxnSpPr>
        <p:spPr>
          <a:xfrm>
            <a:off x="7517322" y="5026872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9701BD-55B2-482A-D545-65A4E5625711}"/>
              </a:ext>
            </a:extLst>
          </p:cNvPr>
          <p:cNvCxnSpPr>
            <a:cxnSpLocks/>
          </p:cNvCxnSpPr>
          <p:nvPr/>
        </p:nvCxnSpPr>
        <p:spPr>
          <a:xfrm>
            <a:off x="8035164" y="5015198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83B221-186E-3CF3-9B0E-61E071D30B08}"/>
              </a:ext>
            </a:extLst>
          </p:cNvPr>
          <p:cNvCxnSpPr>
            <a:cxnSpLocks/>
          </p:cNvCxnSpPr>
          <p:nvPr/>
        </p:nvCxnSpPr>
        <p:spPr>
          <a:xfrm>
            <a:off x="8117848" y="5026872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597369" y="5754871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740179-8EC6-DA3D-A4B1-06569B5D3623}"/>
              </a:ext>
            </a:extLst>
          </p:cNvPr>
          <p:cNvCxnSpPr>
            <a:cxnSpLocks/>
          </p:cNvCxnSpPr>
          <p:nvPr/>
        </p:nvCxnSpPr>
        <p:spPr>
          <a:xfrm flipV="1">
            <a:off x="7456691" y="5754871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670095" y="5760994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558398" y="57356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35150" y="2813651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5B542F-C8B1-1A89-E2B6-52400011B9DC}"/>
              </a:ext>
            </a:extLst>
          </p:cNvPr>
          <p:cNvCxnSpPr>
            <a:cxnSpLocks/>
          </p:cNvCxnSpPr>
          <p:nvPr/>
        </p:nvCxnSpPr>
        <p:spPr>
          <a:xfrm flipH="1">
            <a:off x="3580762" y="4287712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60317" y="5020602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6570" y="2820739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5721" y="2822818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89586" y="281534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A1D0F1-6AA9-5968-410A-FEFDCE6757D0}"/>
              </a:ext>
            </a:extLst>
          </p:cNvPr>
          <p:cNvCxnSpPr>
            <a:cxnSpLocks/>
          </p:cNvCxnSpPr>
          <p:nvPr/>
        </p:nvCxnSpPr>
        <p:spPr>
          <a:xfrm flipH="1">
            <a:off x="3214289" y="4289493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0AD512-3C31-DCFE-43F9-FD9553B87E14}"/>
              </a:ext>
            </a:extLst>
          </p:cNvPr>
          <p:cNvCxnSpPr>
            <a:cxnSpLocks/>
          </p:cNvCxnSpPr>
          <p:nvPr/>
        </p:nvCxnSpPr>
        <p:spPr>
          <a:xfrm flipH="1">
            <a:off x="3304749" y="4290439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DED1FB-D4F4-60FE-7A2A-E229034E26AE}"/>
              </a:ext>
            </a:extLst>
          </p:cNvPr>
          <p:cNvCxnSpPr>
            <a:cxnSpLocks/>
          </p:cNvCxnSpPr>
          <p:nvPr/>
        </p:nvCxnSpPr>
        <p:spPr>
          <a:xfrm flipH="1">
            <a:off x="3354503" y="4290401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0772" y="5004606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36811" y="5018690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70322" y="5025240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93C4BD9-DA71-6726-BDB6-8F62D248E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 t="14816" r="52074" b="59243"/>
          <a:stretch/>
        </p:blipFill>
        <p:spPr>
          <a:xfrm>
            <a:off x="2273315" y="428879"/>
            <a:ext cx="8031663" cy="66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9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F840343-E9F3-FBA0-4160-89E765388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5" t="535" r="6756" b="23631"/>
          <a:stretch/>
        </p:blipFill>
        <p:spPr>
          <a:xfrm>
            <a:off x="1774483" y="6897037"/>
            <a:ext cx="3642167" cy="2909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374F9F5-94F1-41A7-D707-C9D40763B9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3074" y="114300"/>
            <a:ext cx="8896340" cy="67753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75644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27542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84409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68396" y="591446"/>
            <a:ext cx="79640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24229" y="591446"/>
            <a:ext cx="7964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22082" y="591446"/>
            <a:ext cx="79640" cy="5858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122198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7122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508968" y="1325743"/>
            <a:ext cx="2229874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6745523" y="1337678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624828" y="1332587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18222" y="1332587"/>
            <a:ext cx="151377" cy="5788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07622" y="1329412"/>
            <a:ext cx="151377" cy="57882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62228" y="1328912"/>
            <a:ext cx="151377" cy="578823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17019" y="1332160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8797" y="1332159"/>
            <a:ext cx="4647" cy="57876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388840" y="1325401"/>
            <a:ext cx="1559556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624828" y="591446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6749063" y="592612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508191" y="591446"/>
            <a:ext cx="825843" cy="594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75475" y="1328388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23E0B-B1F4-02B2-1CCB-9208D7659979}"/>
              </a:ext>
            </a:extLst>
          </p:cNvPr>
          <p:cNvSpPr/>
          <p:nvPr/>
        </p:nvSpPr>
        <p:spPr>
          <a:xfrm>
            <a:off x="5782540" y="7210250"/>
            <a:ext cx="186804" cy="174692"/>
          </a:xfrm>
          <a:prstGeom prst="ellipse">
            <a:avLst/>
          </a:prstGeom>
          <a:solidFill>
            <a:srgbClr val="FF9E25"/>
          </a:solidFill>
          <a:ln>
            <a:solidFill>
              <a:srgbClr val="FF9E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2F1C86-FB8E-8866-9D50-30482D3A6555}"/>
              </a:ext>
            </a:extLst>
          </p:cNvPr>
          <p:cNvSpPr/>
          <p:nvPr/>
        </p:nvSpPr>
        <p:spPr>
          <a:xfrm>
            <a:off x="5779959" y="7602872"/>
            <a:ext cx="186804" cy="174692"/>
          </a:xfrm>
          <a:prstGeom prst="ellipse">
            <a:avLst/>
          </a:prstGeom>
          <a:solidFill>
            <a:srgbClr val="23FFFF"/>
          </a:solidFill>
          <a:ln>
            <a:solidFill>
              <a:srgbClr val="23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26B4B-27B7-1020-D9D0-05BA3C022FDD}"/>
              </a:ext>
            </a:extLst>
          </p:cNvPr>
          <p:cNvSpPr txBox="1"/>
          <p:nvPr/>
        </p:nvSpPr>
        <p:spPr>
          <a:xfrm>
            <a:off x="6060213" y="7112711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2y9x (</a:t>
            </a:r>
            <a:r>
              <a:rPr lang="en-DK" i="1" dirty="0"/>
              <a:t>Ab</a:t>
            </a:r>
            <a:r>
              <a:rPr lang="en-DK" dirty="0"/>
              <a:t>Tyr, type 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2A41-6C23-E9EE-214D-71D9AFEBD91C}"/>
              </a:ext>
            </a:extLst>
          </p:cNvPr>
          <p:cNvSpPr txBox="1"/>
          <p:nvPr/>
        </p:nvSpPr>
        <p:spPr>
          <a:xfrm>
            <a:off x="6060213" y="7510178"/>
            <a:ext cx="22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4J3P (</a:t>
            </a:r>
            <a:r>
              <a:rPr lang="en-DK" i="1" dirty="0"/>
              <a:t>Ao</a:t>
            </a:r>
            <a:r>
              <a:rPr lang="en-DK" dirty="0"/>
              <a:t>CO4, type h)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6FADA7-46BB-A5AA-4A90-047837E2663E}"/>
              </a:ext>
            </a:extLst>
          </p:cNvPr>
          <p:cNvSpPr txBox="1"/>
          <p:nvPr/>
        </p:nvSpPr>
        <p:spPr>
          <a:xfrm>
            <a:off x="4581998" y="795087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Glu-256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0F2CA-339F-0052-4A75-C86985A11E7B}"/>
              </a:ext>
            </a:extLst>
          </p:cNvPr>
          <p:cNvSpPr txBox="1"/>
          <p:nvPr/>
        </p:nvSpPr>
        <p:spPr>
          <a:xfrm>
            <a:off x="2559520" y="7982850"/>
            <a:ext cx="6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Ser-302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16F2E-39AE-710B-62C3-EFF8121B0EDE}"/>
              </a:ext>
            </a:extLst>
          </p:cNvPr>
          <p:cNvSpPr txBox="1"/>
          <p:nvPr/>
        </p:nvSpPr>
        <p:spPr>
          <a:xfrm>
            <a:off x="3667406" y="7303322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Tropolone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6E94F-201A-8DC0-9DB6-4643F36C0A53}"/>
              </a:ext>
            </a:extLst>
          </p:cNvPr>
          <p:cNvSpPr txBox="1"/>
          <p:nvPr/>
        </p:nvSpPr>
        <p:spPr>
          <a:xfrm>
            <a:off x="2224713" y="694402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D8D9B-ECD7-8F9F-82F8-592ABA166029}"/>
              </a:ext>
            </a:extLst>
          </p:cNvPr>
          <p:cNvSpPr txBox="1"/>
          <p:nvPr/>
        </p:nvSpPr>
        <p:spPr>
          <a:xfrm>
            <a:off x="2245033" y="7106588"/>
            <a:ext cx="6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Arg-200</a:t>
            </a:r>
          </a:p>
        </p:txBody>
      </p: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44650B-A911-9EF9-F172-871C9E24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34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E158-1CA0-7E36-3C78-C9D23A9CA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8" t="3158" r="78511" b="48246"/>
          <a:stretch/>
        </p:blipFill>
        <p:spPr>
          <a:xfrm>
            <a:off x="5905076" y="48122"/>
            <a:ext cx="1335374" cy="6605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1EB75-7DB5-B16D-4C63-3B2717AC6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8" t="3333" r="81978" b="48421"/>
          <a:stretch/>
        </p:blipFill>
        <p:spPr>
          <a:xfrm>
            <a:off x="5077326" y="72185"/>
            <a:ext cx="1046623" cy="65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A1CE7-5641-BD66-B82B-39C2CB04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E4D4F-D44D-5815-07FB-AFA62976A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" t="3895" r="79939" b="36779"/>
          <a:stretch/>
        </p:blipFill>
        <p:spPr>
          <a:xfrm>
            <a:off x="810995" y="354832"/>
            <a:ext cx="1003135" cy="6407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D5406-C216-90C6-339B-0A19C8B85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6" t="3703" r="79487" b="37481"/>
          <a:stretch/>
        </p:blipFill>
        <p:spPr>
          <a:xfrm>
            <a:off x="4112884" y="142836"/>
            <a:ext cx="996072" cy="636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E2FBC-E8C3-26F5-E45D-A00F4E30B5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5" t="3263" r="75908" b="36033"/>
          <a:stretch/>
        </p:blipFill>
        <p:spPr>
          <a:xfrm>
            <a:off x="2531503" y="97658"/>
            <a:ext cx="1264985" cy="65608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ED57B-E9AD-2DFA-9B03-756F389F98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2" t="2082" r="73705" b="36937"/>
          <a:stretch/>
        </p:blipFill>
        <p:spPr>
          <a:xfrm>
            <a:off x="3043235" y="-30933"/>
            <a:ext cx="1571586" cy="65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79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FF5740-9FA3-D3AD-4E08-F8A54678D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" t="4268" r="79769" b="37911"/>
          <a:stretch/>
        </p:blipFill>
        <p:spPr>
          <a:xfrm>
            <a:off x="4096292" y="247045"/>
            <a:ext cx="1004698" cy="6248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713DA9-FA7F-5F26-CFCF-C2A8E3803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4" r="79122" b="37787"/>
          <a:stretch/>
        </p:blipFill>
        <p:spPr>
          <a:xfrm>
            <a:off x="2922279" y="232398"/>
            <a:ext cx="1369528" cy="6278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DC5C43-6E37-3F2E-7F01-FF34A2A1A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3" t="4074" r="82919" b="37590"/>
          <a:stretch/>
        </p:blipFill>
        <p:spPr>
          <a:xfrm>
            <a:off x="2690901" y="224377"/>
            <a:ext cx="698980" cy="630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83FC6-D027-70CD-ABEF-B8EEAB1A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310" y="15240"/>
            <a:ext cx="3421380" cy="6842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E4D4F-D44D-5815-07FB-AFA62976AC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3" t="3895" r="79939" b="36779"/>
          <a:stretch/>
        </p:blipFill>
        <p:spPr>
          <a:xfrm>
            <a:off x="0" y="432858"/>
            <a:ext cx="1003135" cy="64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7C577-5951-64ED-D637-C474BD6E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67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97826-0EB8-7366-C2B9-D84FBFFB2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9" t="3965" r="82150" b="28828"/>
          <a:stretch/>
        </p:blipFill>
        <p:spPr>
          <a:xfrm>
            <a:off x="5198723" y="133147"/>
            <a:ext cx="686200" cy="63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C291A-2ABC-5D32-C78A-2FBDC00AC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 t="3853" r="78292" b="28940"/>
          <a:stretch/>
        </p:blipFill>
        <p:spPr>
          <a:xfrm>
            <a:off x="6580934" y="133148"/>
            <a:ext cx="959441" cy="6362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3F2C-2AE3-C7DA-E31F-3B4EE99F0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5" t="3965" r="77599" b="29009"/>
          <a:stretch/>
        </p:blipFill>
        <p:spPr>
          <a:xfrm>
            <a:off x="5743391" y="143422"/>
            <a:ext cx="999507" cy="63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0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4EDBDF-A16A-0993-5F27-7867D3F96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t="4770" r="78959" b="24230"/>
          <a:stretch/>
        </p:blipFill>
        <p:spPr>
          <a:xfrm>
            <a:off x="93095" y="244058"/>
            <a:ext cx="3021600" cy="6403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E1E55-9492-69E2-FBC9-7EDCE6643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4" t="4752" r="62014" b="87569"/>
          <a:stretch/>
        </p:blipFill>
        <p:spPr>
          <a:xfrm>
            <a:off x="2506893" y="308225"/>
            <a:ext cx="1089061" cy="3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3F279F-BED1-D93E-A722-D7198CC1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32" y="299775"/>
            <a:ext cx="287876" cy="3641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3CDFCD-2A9C-65C5-0420-875B95253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3" t="4816" r="68457" b="8355"/>
          <a:stretch/>
        </p:blipFill>
        <p:spPr>
          <a:xfrm>
            <a:off x="1157731" y="25968"/>
            <a:ext cx="2451608" cy="435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0AFA5D-046A-E9E6-4C65-399053816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20" t="7815" r="22680" b="12250"/>
          <a:stretch/>
        </p:blipFill>
        <p:spPr>
          <a:xfrm>
            <a:off x="3655352" y="233100"/>
            <a:ext cx="964273" cy="17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53961" y="-264342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80554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50844</TotalTime>
  <Words>326</Words>
  <Application>Microsoft Macintosh PowerPoint</Application>
  <PresentationFormat>Widescreen</PresentationFormat>
  <Paragraphs>149</Paragraphs>
  <Slides>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184</cp:revision>
  <dcterms:created xsi:type="dcterms:W3CDTF">2024-04-22T11:19:00Z</dcterms:created>
  <dcterms:modified xsi:type="dcterms:W3CDTF">2024-07-31T14:34:29Z</dcterms:modified>
</cp:coreProperties>
</file>